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Old Standard TT"/>
      <p:regular r:id="rId17"/>
      <p:bold r:id="rId18"/>
      <p: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ldStandardT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ldStandardTT-italic.fntdata"/><Relationship Id="rId6" Type="http://schemas.openxmlformats.org/officeDocument/2006/relationships/slide" Target="slides/slide1.xml"/><Relationship Id="rId18" Type="http://schemas.openxmlformats.org/officeDocument/2006/relationships/font" Target="fonts/OldStandardT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fbd9cee46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fbd9cee46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bd9cee46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bd9cee46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56c46d923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56c46d92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bd9cee46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bd9cee46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bd9cee46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bd9cee46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are using CV2 (openCV) as our eye points tracking API. Then use that API to get the the points x-axis and y -axis of our eye movement by doing different activities . Then, we use the different features(eye’s vertical ratio, eye’s horizontal rato, ratio of vertical length and horizontal ratio, etc.) to train a Decision Tree Classifier from Sklearn using a cross-validation strategy. We will try to collect data with the exact time of each activity to prevent overfitting. (Same Strategy as the homework)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56c46d9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56c46d9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are using CV2 (openCV) as our eye points tracking API. Then use that API to get the the points x-axis and y -axis of our eye movement by doing different activities . Then, we use the different features(eye’s vertical ratio, eye’s horizontal rato, ratio of vertical length and horizontal ratio, etc.) to train a Decision Tree Classifier from Sklearn using a cross-validation strategy. We will try to collect data with the exact time of each activity to prevent overfitting. (Same Strategy as the homework)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665b5920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665b5920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56c46d92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56c46d92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Eye-Tracking Classification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 Zeng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Kai Ye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Xuming Deng</a:t>
            </a:r>
            <a:endParaRPr/>
          </a:p>
        </p:txBody>
      </p:sp>
      <p:sp>
        <p:nvSpPr>
          <p:cNvPr id="61" name="Google Shape;61;p13"/>
          <p:cNvSpPr txBox="1"/>
          <p:nvPr>
            <p:ph type="ctrTitle"/>
          </p:nvPr>
        </p:nvSpPr>
        <p:spPr>
          <a:xfrm>
            <a:off x="1060875" y="3055125"/>
            <a:ext cx="7883100" cy="74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Fall 2021 Group 16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497150"/>
            <a:ext cx="8520600" cy="25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Goal: </a:t>
            </a:r>
            <a:r>
              <a:rPr lang="en"/>
              <a:t>Classify</a:t>
            </a:r>
            <a:r>
              <a:rPr lang="en"/>
              <a:t> eye-movement activity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Label: Eye Open, Eye Close, Blinking, Frown, Staring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Model: </a:t>
            </a:r>
            <a:r>
              <a:rPr lang="en"/>
              <a:t>Decision</a:t>
            </a:r>
            <a:r>
              <a:rPr lang="en"/>
              <a:t> Tree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Data: Data collect by our own with even length of each activity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API Candidate: CV2(</a:t>
            </a:r>
            <a:r>
              <a:rPr lang="en"/>
              <a:t>openCV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you time!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Previous Goal:</a:t>
            </a:r>
            <a:r>
              <a:rPr lang="en" sz="3500"/>
              <a:t>Purpose of Eye-Tracking Classification</a:t>
            </a:r>
            <a:endParaRPr sz="3500"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598900"/>
            <a:ext cx="8520600" cy="22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/>
              <a:t>As programmers, we spend too much time coding ,reading documents and learning different </a:t>
            </a:r>
            <a:r>
              <a:rPr lang="en" sz="2300"/>
              <a:t>strategy</a:t>
            </a:r>
            <a:r>
              <a:rPr lang="en" sz="2300"/>
              <a:t> on YouTube. We want to build an application that can classify </a:t>
            </a:r>
            <a:r>
              <a:rPr lang="en" sz="2300"/>
              <a:t>activities (coding, reading ,watching video)</a:t>
            </a:r>
            <a:r>
              <a:rPr lang="en" sz="2300"/>
              <a:t> we are doing everyday by using the front camera of our laptop or desktop.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Problem we facing</a:t>
            </a:r>
            <a:endParaRPr sz="4200"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636650"/>
            <a:ext cx="8520600" cy="20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Char char="●"/>
            </a:pPr>
            <a:r>
              <a:rPr lang="en" sz="3300"/>
              <a:t>APIs </a:t>
            </a:r>
            <a:r>
              <a:rPr lang="en" sz="3300"/>
              <a:t>accessibility</a:t>
            </a:r>
            <a:endParaRPr sz="3300"/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Char char="●"/>
            </a:pPr>
            <a:r>
              <a:rPr lang="en" sz="3300"/>
              <a:t>None-related software installation(Virtual Machine. etc)</a:t>
            </a:r>
            <a:endParaRPr sz="3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How we collect data</a:t>
            </a:r>
            <a:endParaRPr sz="420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475" y="1845488"/>
            <a:ext cx="3156326" cy="19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225" y="1782175"/>
            <a:ext cx="3358976" cy="209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2776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New Goal: Using eye-tracker to classify eye activities</a:t>
            </a:r>
            <a:endParaRPr sz="4200"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906400"/>
            <a:ext cx="8520600" cy="25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 sz="3200"/>
              <a:t>Eye Open</a:t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 sz="3200"/>
              <a:t>Eye Close</a:t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 sz="3200"/>
              <a:t>Blinking</a:t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 sz="3200"/>
              <a:t>Staring </a:t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 sz="3200"/>
              <a:t>Frown</a:t>
            </a:r>
            <a:endParaRPr sz="3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 and Data analysis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25425"/>
            <a:ext cx="4698300" cy="3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API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CV2 (openCV)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Features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Eyes vertical ratio among window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Eyes Ratio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Eyes Ratio Variance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etc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Classification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Decision Tree from Sklearn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cross-validation for accuracy</a:t>
            </a:r>
            <a:endParaRPr sz="1700"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8950" y="1058225"/>
            <a:ext cx="3943350" cy="37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Feature: Eyes Aspect Ratio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171200" y="1346275"/>
            <a:ext cx="4698300" cy="3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Ratio = </a:t>
            </a:r>
            <a:endParaRPr sz="1700"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6575" y="1732550"/>
            <a:ext cx="4034999" cy="22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700" y="1949450"/>
            <a:ext cx="3744592" cy="110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Created application to collect data by using webcam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Finished features implementation</a:t>
            </a:r>
            <a:endParaRPr sz="19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Model training application is finished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and Accuracy</a:t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000" y="1495825"/>
            <a:ext cx="4315000" cy="107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000" y="2797600"/>
            <a:ext cx="7974001" cy="153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